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4660"/>
  </p:normalViewPr>
  <p:slideViewPr>
    <p:cSldViewPr>
      <p:cViewPr>
        <p:scale>
          <a:sx n="102" d="100"/>
          <a:sy n="102" d="100"/>
        </p:scale>
        <p:origin x="-540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8838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937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Eric Esquivel</a:t>
            </a:r>
            <a:r>
              <a:rPr lang="en"/>
              <a:t>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 descr="picture 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910" y="0"/>
            <a:ext cx="34341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90" y="1200150"/>
            <a:ext cx="2702510" cy="4062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7" y="1200150"/>
            <a:ext cx="2740438" cy="394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362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58FFAE"/>
                </a:solidFill>
              </a:rPr>
              <a:t>About Me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59200" y="1282350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58FFAE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58FFAE"/>
                </a:solidFill>
              </a:rPr>
              <a:t>I was born in Lindsay california in 1999 i have lived here my whole life </a:t>
            </a:r>
          </a:p>
          <a:p>
            <a:pPr marL="514350" lvl="0" indent="-285750" rtl="0">
              <a:spcBef>
                <a:spcPts val="0"/>
              </a:spcBef>
              <a:buClr>
                <a:srgbClr val="58FFAE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58FFAE"/>
                </a:solidFill>
              </a:rPr>
              <a:t>I’m an only </a:t>
            </a:r>
            <a:r>
              <a:rPr lang="en" dirty="0">
                <a:solidFill>
                  <a:srgbClr val="58FFAE"/>
                </a:solidFill>
              </a:rPr>
              <a:t>Child and i enjoy it </a:t>
            </a:r>
            <a:endParaRPr lang="en" dirty="0" smtClean="0">
              <a:solidFill>
                <a:srgbClr val="58FFAE"/>
              </a:solidFill>
            </a:endParaRPr>
          </a:p>
          <a:p>
            <a:pPr marL="514350" lvl="0" indent="-285750">
              <a:buClr>
                <a:srgbClr val="58FFAE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58FFAE"/>
                </a:solidFill>
              </a:rPr>
              <a:t>I love playing vidoes games and watching my </a:t>
            </a:r>
            <a:r>
              <a:rPr lang="en-US" dirty="0">
                <a:solidFill>
                  <a:srgbClr val="58FFAE"/>
                </a:solidFill>
              </a:rPr>
              <a:t>favorite </a:t>
            </a:r>
            <a:r>
              <a:rPr lang="en" dirty="0" smtClean="0">
                <a:solidFill>
                  <a:srgbClr val="58FFAE"/>
                </a:solidFill>
              </a:rPr>
              <a:t> shows because it helps me escape the daily stresses of life </a:t>
            </a:r>
            <a:endParaRPr dirty="0">
              <a:solidFill>
                <a:srgbClr val="58FFAE"/>
              </a:solidFill>
            </a:endParaRPr>
          </a:p>
        </p:txBody>
      </p:sp>
      <p:pic>
        <p:nvPicPr>
          <p:cNvPr id="94" name="Shape 94" descr="mi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277374"/>
            <a:ext cx="2881878" cy="18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new jack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1875" y="3277375"/>
            <a:ext cx="2488775" cy="186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Glide64_SPACE_INVADERS_0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7825" y="3230512"/>
            <a:ext cx="3856174" cy="195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99FF66"/>
                </a:solidFill>
              </a:rPr>
              <a:t>High School Experience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FF66"/>
                </a:solidFill>
              </a:rPr>
              <a:t>I</a:t>
            </a:r>
            <a:r>
              <a:rPr lang="en" dirty="0" smtClean="0">
                <a:solidFill>
                  <a:srgbClr val="99FF66"/>
                </a:solidFill>
              </a:rPr>
              <a:t>’ve been apart of both anime and gaming club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99FF66"/>
                </a:solidFill>
              </a:rPr>
              <a:t>I’ve been apart of anime club for 2 years and been in gaming club for this year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FF66"/>
                </a:solidFill>
              </a:rPr>
              <a:t>I Like going because I get to hangout with my friends and talk about things that interest me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FF66"/>
                </a:solidFill>
              </a:rPr>
              <a:t>Someone of my challenges in high school was dealing </a:t>
            </a:r>
            <a:r>
              <a:rPr lang="en-US" dirty="0">
                <a:solidFill>
                  <a:srgbClr val="99FF66"/>
                </a:solidFill>
              </a:rPr>
              <a:t>with </a:t>
            </a:r>
            <a:r>
              <a:rPr lang="en-US" dirty="0" smtClean="0">
                <a:solidFill>
                  <a:srgbClr val="99FF66"/>
                </a:solidFill>
              </a:rPr>
              <a:t>procrastination </a:t>
            </a:r>
            <a:endParaRPr lang="en" dirty="0">
              <a:solidFill>
                <a:srgbClr val="99FF66"/>
              </a:solidFill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 descr="s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046650"/>
            <a:ext cx="4260300" cy="39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lin ang="5400012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FF99"/>
                </a:solidFill>
              </a:rPr>
              <a:t>Job Shadow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rgbClr val="00FF99"/>
                </a:solidFill>
              </a:rPr>
              <a:t>Job shadowed Mr.Umphres an art LF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rgbClr val="00FF99"/>
                </a:solidFill>
              </a:rPr>
              <a:t>Always would have liked to have a career in the art industry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FF99"/>
                </a:solidFill>
              </a:rPr>
              <a:t>I</a:t>
            </a:r>
            <a:r>
              <a:rPr lang="en" dirty="0" smtClean="0">
                <a:solidFill>
                  <a:srgbClr val="00FF99"/>
                </a:solidFill>
              </a:rPr>
              <a:t>t was interesting because </a:t>
            </a:r>
            <a:r>
              <a:rPr lang="en-US" dirty="0" smtClean="0">
                <a:solidFill>
                  <a:srgbClr val="00FF99"/>
                </a:solidFill>
              </a:rPr>
              <a:t>I</a:t>
            </a:r>
            <a:r>
              <a:rPr lang="en" dirty="0" smtClean="0">
                <a:solidFill>
                  <a:srgbClr val="00FF99"/>
                </a:solidFill>
              </a:rPr>
              <a:t> got to see it what it was like in his daily life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FF99"/>
                </a:solidFill>
              </a:rPr>
              <a:t> </a:t>
            </a:r>
            <a:r>
              <a:rPr lang="en-US" dirty="0" smtClean="0">
                <a:solidFill>
                  <a:srgbClr val="00FF99"/>
                </a:solidFill>
              </a:rPr>
              <a:t>The thing I remember most about the job shadow is when we got from classroom to classroom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FF99"/>
                </a:solidFill>
              </a:rPr>
              <a:t>Hope to see myself drawing or animating    </a:t>
            </a:r>
            <a:endParaRPr lang="en" dirty="0" smtClean="0">
              <a:solidFill>
                <a:srgbClr val="00FF99"/>
              </a:solidFill>
            </a:endParaRPr>
          </a:p>
        </p:txBody>
      </p:sp>
      <p:pic>
        <p:nvPicPr>
          <p:cNvPr id="111" name="Shape 111" descr="art-managem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3412476"/>
            <a:ext cx="3517449" cy="17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-400050"/>
            <a:ext cx="3003776" cy="2285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3314192"/>
            <a:ext cx="5105400" cy="3002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12" y="4151214"/>
            <a:ext cx="3819388" cy="2135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Pathway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rgbClr val="FFFF00"/>
                </a:solidFill>
              </a:rPr>
              <a:t>For 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" dirty="0" smtClean="0">
                <a:solidFill>
                  <a:srgbClr val="FFFF00"/>
                </a:solidFill>
              </a:rPr>
              <a:t> pathway 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" dirty="0" smtClean="0">
                <a:solidFill>
                  <a:srgbClr val="FFFF00"/>
                </a:solidFill>
              </a:rPr>
              <a:t> chose drama 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" dirty="0" smtClean="0">
                <a:solidFill>
                  <a:srgbClr val="FFFF00"/>
                </a:solidFill>
              </a:rPr>
              <a:t>lso had art as an open pathway 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rgbClr val="FFFF00"/>
                </a:solidFill>
              </a:rPr>
              <a:t>Chose drama because 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" dirty="0" smtClean="0">
                <a:solidFill>
                  <a:srgbClr val="FFFF00"/>
                </a:solidFill>
              </a:rPr>
              <a:t> love to act and enetertain 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rgbClr val="FFFF00"/>
                </a:solidFill>
              </a:rPr>
              <a:t>Hope to be acting as voice actor </a:t>
            </a: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" dirty="0" smtClean="0">
              <a:solidFill>
                <a:srgbClr val="FFFF00"/>
              </a:solidFill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" dirty="0">
              <a:solidFill>
                <a:srgbClr val="FF0000"/>
              </a:solidFill>
            </a:endParaRPr>
          </a:p>
        </p:txBody>
      </p:sp>
      <p:pic>
        <p:nvPicPr>
          <p:cNvPr id="118" name="Shape 118" descr="DRAM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99" y="3638550"/>
            <a:ext cx="2387675" cy="121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MASK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0" y="3867150"/>
            <a:ext cx="2356475" cy="9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 descr="THESE GUYS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399" y="3638550"/>
            <a:ext cx="2379551" cy="1411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99"/>
            </a:gs>
            <a:gs pos="100000">
              <a:srgbClr val="113D8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Future</a:t>
            </a:r>
            <a:r>
              <a:rPr lang="en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dirty="0" smtClean="0">
                <a:solidFill>
                  <a:srgbClr val="000000"/>
                </a:solidFill>
              </a:rPr>
              <a:t>Plain on stay local not ready to leave my family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A</a:t>
            </a:r>
            <a:r>
              <a:rPr lang="en" dirty="0" smtClean="0">
                <a:solidFill>
                  <a:srgbClr val="000000"/>
                </a:solidFill>
              </a:rPr>
              <a:t>ttend COS for 2 years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I</a:t>
            </a:r>
            <a:r>
              <a:rPr lang="en" dirty="0" smtClean="0">
                <a:solidFill>
                  <a:srgbClr val="000000"/>
                </a:solidFill>
              </a:rPr>
              <a:t> hope to start my career as an actor after </a:t>
            </a:r>
            <a:r>
              <a:rPr lang="en-US" dirty="0" smtClean="0">
                <a:solidFill>
                  <a:srgbClr val="000000"/>
                </a:solidFill>
              </a:rPr>
              <a:t>I</a:t>
            </a:r>
            <a:r>
              <a:rPr lang="en" dirty="0" smtClean="0">
                <a:solidFill>
                  <a:srgbClr val="000000"/>
                </a:solidFill>
              </a:rPr>
              <a:t> graduate  COS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94EC3"/>
            </a:gs>
            <a:gs pos="100000">
              <a:srgbClr val="20295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00"/>
                </a:solidFill>
              </a:rPr>
              <a:t>Leaving LHS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36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FFFF00"/>
                </a:solidFill>
              </a:rPr>
              <a:t>I’m sad to leave LHS but also happy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FFFF00"/>
                </a:solidFill>
              </a:rPr>
              <a:t>Had lots of fun the past 4 years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M</a:t>
            </a:r>
            <a:r>
              <a:rPr lang="en" dirty="0" smtClean="0">
                <a:solidFill>
                  <a:srgbClr val="FFFF00"/>
                </a:solidFill>
              </a:rPr>
              <a:t>ade a lot of news friends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G</a:t>
            </a:r>
            <a:r>
              <a:rPr lang="en" dirty="0" smtClean="0">
                <a:solidFill>
                  <a:srgbClr val="FFFF00"/>
                </a:solidFill>
              </a:rPr>
              <a:t>ot into a lot of new things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en" dirty="0" smtClean="0">
                <a:solidFill>
                  <a:srgbClr val="FFFF00"/>
                </a:solidFill>
              </a:rPr>
              <a:t>earned to be myself around my friends </a:t>
            </a:r>
            <a:endParaRPr lang="en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Any Questions?</a:t>
            </a:r>
          </a:p>
        </p:txBody>
      </p:sp>
      <p:pic>
        <p:nvPicPr>
          <p:cNvPr id="139" name="Shape 139" descr="blo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75" y="2348700"/>
            <a:ext cx="1616325" cy="16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blo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1400" y="732375"/>
            <a:ext cx="1616325" cy="161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2d_mari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75" y="3575050"/>
            <a:ext cx="993825" cy="9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85950"/>
            <a:ext cx="1033309" cy="195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274</Words>
  <Application>Microsoft Office PowerPoint</Application>
  <PresentationFormat>On-screen Show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</vt:lpstr>
      <vt:lpstr>Roboto</vt:lpstr>
      <vt:lpstr>geometric</vt:lpstr>
      <vt:lpstr>Eric Esquivel </vt:lpstr>
      <vt:lpstr>About Me  </vt:lpstr>
      <vt:lpstr>High School Experience </vt:lpstr>
      <vt:lpstr>Job Shadow </vt:lpstr>
      <vt:lpstr>Pathway </vt:lpstr>
      <vt:lpstr>Future </vt:lpstr>
      <vt:lpstr>Leaving LHS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Eric Esquivel </dc:title>
  <cp:lastModifiedBy>User</cp:lastModifiedBy>
  <cp:revision>11</cp:revision>
  <dcterms:modified xsi:type="dcterms:W3CDTF">2017-04-20T19:32:19Z</dcterms:modified>
</cp:coreProperties>
</file>